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6084" autoAdjust="0"/>
    <p:restoredTop sz="94660"/>
  </p:normalViewPr>
  <p:slideViewPr>
    <p:cSldViewPr>
      <p:cViewPr>
        <p:scale>
          <a:sx n="66" d="100"/>
          <a:sy n="66" d="100"/>
        </p:scale>
        <p:origin x="-1445" y="61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34DA7-76CB-4A4E-A31B-48342C7AE884}" type="datetimeFigureOut">
              <a:rPr lang="en-US" smtClean="0"/>
              <a:pPr/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12AAC-45CA-47B1-94B0-ED097046743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27437"/>
            <a:ext cx="8229600" cy="2697163"/>
          </a:xfrm>
        </p:spPr>
        <p:txBody>
          <a:bodyPr/>
          <a:lstStyle/>
          <a:p>
            <a:pPr algn="r">
              <a:buNone/>
            </a:pPr>
            <a:r>
              <a:rPr lang="en-US" dirty="0" err="1" smtClean="0"/>
              <a:t>Raghu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298575"/>
            <a:ext cx="843915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349375"/>
            <a:ext cx="82867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190625"/>
            <a:ext cx="84010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260475"/>
            <a:ext cx="8401050" cy="433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925" y="1349375"/>
            <a:ext cx="83121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24000"/>
            <a:ext cx="854075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069975"/>
            <a:ext cx="850265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768475"/>
            <a:ext cx="8477250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050925"/>
            <a:ext cx="8362950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292225"/>
            <a:ext cx="843915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254125"/>
            <a:ext cx="850265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1625" y="1298575"/>
            <a:ext cx="854075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75" y="1362075"/>
            <a:ext cx="837565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400175"/>
            <a:ext cx="46101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1304925"/>
            <a:ext cx="82740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5" y="1381125"/>
            <a:ext cx="82613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343025"/>
            <a:ext cx="83629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175" y="1273175"/>
            <a:ext cx="837565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75" y="1482725"/>
            <a:ext cx="8528050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375" y="1400175"/>
            <a:ext cx="79692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825" y="1146175"/>
            <a:ext cx="83883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266825"/>
            <a:ext cx="85026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25" y="1298575"/>
            <a:ext cx="8159750" cy="42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2275" y="1146175"/>
            <a:ext cx="8299450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488" y="1652588"/>
            <a:ext cx="7439025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57313"/>
            <a:ext cx="899160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733550"/>
            <a:ext cx="85725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25" y="1323975"/>
            <a:ext cx="75247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52006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124200"/>
            <a:ext cx="4611135" cy="315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4648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225" y="1209675"/>
            <a:ext cx="808355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304925"/>
            <a:ext cx="84391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371600"/>
            <a:ext cx="8792817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685800"/>
            <a:ext cx="89535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981200"/>
            <a:ext cx="743585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381125"/>
            <a:ext cx="83629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825" y="1393825"/>
            <a:ext cx="8388350" cy="407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143000"/>
            <a:ext cx="636270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336675"/>
            <a:ext cx="8502650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990600"/>
            <a:ext cx="820438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209800"/>
            <a:ext cx="7766050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19200"/>
            <a:ext cx="7124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775" y="1349375"/>
            <a:ext cx="84264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254125"/>
            <a:ext cx="8401050" cy="434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568642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667000"/>
            <a:ext cx="6515100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75" y="1279525"/>
            <a:ext cx="850265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90600"/>
            <a:ext cx="77628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5" y="4114800"/>
            <a:ext cx="90201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806575"/>
            <a:ext cx="840105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975" y="1349375"/>
            <a:ext cx="82740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304925"/>
            <a:ext cx="84772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975" y="1285875"/>
            <a:ext cx="85280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68865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70485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267200"/>
            <a:ext cx="5534025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546225"/>
            <a:ext cx="843915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273175"/>
            <a:ext cx="855345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90600"/>
            <a:ext cx="50196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828800"/>
            <a:ext cx="52863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048000"/>
            <a:ext cx="78105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25" y="1317625"/>
            <a:ext cx="84137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025" y="1279525"/>
            <a:ext cx="8489950" cy="429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1190625"/>
            <a:ext cx="798195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914400"/>
            <a:ext cx="8683597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1323975"/>
            <a:ext cx="71818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475" y="1266825"/>
            <a:ext cx="73850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403350"/>
            <a:ext cx="8324850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1419225"/>
            <a:ext cx="83502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125" y="1273175"/>
            <a:ext cx="8413750" cy="431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</Words>
  <Application>Microsoft Office PowerPoint</Application>
  <PresentationFormat>On-screen Show (4:3)</PresentationFormat>
  <Paragraphs>2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Docker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Devops</dc:creator>
  <cp:lastModifiedBy>Devops</cp:lastModifiedBy>
  <cp:revision>7</cp:revision>
  <dcterms:created xsi:type="dcterms:W3CDTF">2016-11-19T19:37:02Z</dcterms:created>
  <dcterms:modified xsi:type="dcterms:W3CDTF">2016-11-19T20:29:31Z</dcterms:modified>
</cp:coreProperties>
</file>